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0C77-E2D0-46C6-8536-596280CF6CD0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14D-516A-4541-A77F-AAF85B56D7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060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0C77-E2D0-46C6-8536-596280CF6CD0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14D-516A-4541-A77F-AAF85B56D7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993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0C77-E2D0-46C6-8536-596280CF6CD0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14D-516A-4541-A77F-AAF85B56D7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626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0C77-E2D0-46C6-8536-596280CF6CD0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14D-516A-4541-A77F-AAF85B56D7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417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0C77-E2D0-46C6-8536-596280CF6CD0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14D-516A-4541-A77F-AAF85B56D7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693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0C77-E2D0-46C6-8536-596280CF6CD0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14D-516A-4541-A77F-AAF85B56D7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664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0C77-E2D0-46C6-8536-596280CF6CD0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14D-516A-4541-A77F-AAF85B56D7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484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0C77-E2D0-46C6-8536-596280CF6CD0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14D-516A-4541-A77F-AAF85B56D7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094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0C77-E2D0-46C6-8536-596280CF6CD0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14D-516A-4541-A77F-AAF85B56D7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197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0C77-E2D0-46C6-8536-596280CF6CD0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14D-516A-4541-A77F-AAF85B56D7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843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0C77-E2D0-46C6-8536-596280CF6CD0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14D-516A-4541-A77F-AAF85B56D7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142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60C77-E2D0-46C6-8536-596280CF6CD0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C14D-516A-4541-A77F-AAF85B56D7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159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08720"/>
            <a:ext cx="6685151" cy="5112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1886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 dirty="0" smtClean="0"/>
              <a:t>Payment Step -1</a:t>
            </a:r>
            <a:endParaRPr lang="en-IN" b="1" u="sng" dirty="0"/>
          </a:p>
        </p:txBody>
      </p:sp>
    </p:spTree>
    <p:extLst>
      <p:ext uri="{BB962C8B-B14F-4D97-AF65-F5344CB8AC3E}">
        <p14:creationId xmlns:p14="http://schemas.microsoft.com/office/powerpoint/2010/main" val="895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94521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 dirty="0" smtClean="0"/>
              <a:t>Payment Step -2</a:t>
            </a:r>
            <a:endParaRPr lang="en-IN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5457"/>
            <a:ext cx="9144000" cy="518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0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94521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 dirty="0" smtClean="0"/>
              <a:t>Payment Step -3</a:t>
            </a:r>
            <a:endParaRPr lang="en-IN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8723"/>
            <a:ext cx="9144000" cy="404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94521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 dirty="0" smtClean="0"/>
              <a:t>Payment Step -4</a:t>
            </a:r>
            <a:endParaRPr lang="en-IN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8230"/>
            <a:ext cx="9144000" cy="332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94521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 dirty="0" smtClean="0"/>
              <a:t>Payment Step -5</a:t>
            </a:r>
            <a:endParaRPr lang="en-IN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2721"/>
            <a:ext cx="9144000" cy="429255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4776357" y="5155788"/>
            <a:ext cx="137981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28184" y="5013176"/>
            <a:ext cx="158417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dirty="0" smtClean="0"/>
              <a:t>Click on it and go further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72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</cp:revision>
  <dcterms:created xsi:type="dcterms:W3CDTF">2023-01-18T05:33:04Z</dcterms:created>
  <dcterms:modified xsi:type="dcterms:W3CDTF">2023-01-18T05:47:48Z</dcterms:modified>
</cp:coreProperties>
</file>